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6D1"/>
    <a:srgbClr val="F4E1BA"/>
    <a:srgbClr val="E6E6E6"/>
    <a:srgbClr val="F5F4EF"/>
    <a:srgbClr val="FBF6E9"/>
    <a:srgbClr val="F4E7C8"/>
    <a:srgbClr val="E7E0C3"/>
    <a:srgbClr val="FFE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96" autoAdjust="0"/>
  </p:normalViewPr>
  <p:slideViewPr>
    <p:cSldViewPr snapToGrid="0">
      <p:cViewPr varScale="1">
        <p:scale>
          <a:sx n="67" d="100"/>
          <a:sy n="67" d="100"/>
        </p:scale>
        <p:origin x="3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4A354-7C15-4323-BF50-C5FD0E315A3E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E3294-98D7-4656-826E-2236EFA81C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5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E3294-98D7-4656-826E-2236EFA81C1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85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31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23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80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25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45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22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00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40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12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84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93FC3-81B0-4633-9A4E-CFFA9879CF32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42681-ACAE-469B-8512-35E92B09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33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ABBB25C-C062-0090-E075-C8667D4AD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42" y="0"/>
            <a:ext cx="7563299" cy="1069840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8559EF-C19F-3C14-0EA7-C8CAFC6CEAAE}"/>
              </a:ext>
            </a:extLst>
          </p:cNvPr>
          <p:cNvSpPr txBox="1"/>
          <p:nvPr/>
        </p:nvSpPr>
        <p:spPr>
          <a:xfrm>
            <a:off x="745279" y="9482847"/>
            <a:ext cx="327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特別養護老人ホーム　ながまち荘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C9028A-22E2-95EE-AF96-6A6A14168BAD}"/>
              </a:ext>
            </a:extLst>
          </p:cNvPr>
          <p:cNvSpPr txBox="1"/>
          <p:nvPr/>
        </p:nvSpPr>
        <p:spPr>
          <a:xfrm>
            <a:off x="745279" y="9682716"/>
            <a:ext cx="3583988" cy="532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100" dirty="0"/>
              <a:t>　山形県山形市長町</a:t>
            </a:r>
            <a:r>
              <a:rPr kumimoji="1" lang="en-US" altLang="ja-JP" sz="1100" dirty="0"/>
              <a:t>751</a:t>
            </a:r>
          </a:p>
          <a:p>
            <a:pPr>
              <a:lnSpc>
                <a:spcPct val="150000"/>
              </a:lnSpc>
            </a:pPr>
            <a:endParaRPr kumimoji="1" lang="ja-JP" altLang="en-US" sz="9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64C42B-EF89-A65E-DBD8-440D532DC7E8}"/>
              </a:ext>
            </a:extLst>
          </p:cNvPr>
          <p:cNvSpPr txBox="1"/>
          <p:nvPr/>
        </p:nvSpPr>
        <p:spPr>
          <a:xfrm>
            <a:off x="745279" y="9173949"/>
            <a:ext cx="15975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00</a:t>
            </a:r>
            <a:r>
              <a:rPr kumimoji="1" lang="ja-JP" altLang="en-US" sz="900" dirty="0"/>
              <a:t>人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9DDE7C-6EF5-7571-F281-DA82969A3A7D}"/>
              </a:ext>
            </a:extLst>
          </p:cNvPr>
          <p:cNvSpPr txBox="1"/>
          <p:nvPr/>
        </p:nvSpPr>
        <p:spPr>
          <a:xfrm>
            <a:off x="4693714" y="8900568"/>
            <a:ext cx="25003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山形県介護福祉士会</a:t>
            </a:r>
          </a:p>
          <a:p>
            <a:r>
              <a:rPr kumimoji="1" lang="ja-JP" altLang="en-US" sz="900" dirty="0"/>
              <a:t>　　山形県山形市小白川町</a:t>
            </a:r>
            <a:r>
              <a:rPr kumimoji="1" lang="en-US" altLang="ja-JP" sz="900" dirty="0"/>
              <a:t>2-3-31</a:t>
            </a:r>
            <a:r>
              <a:rPr kumimoji="1" lang="ja-JP" altLang="en-US" sz="900" dirty="0"/>
              <a:t>　</a:t>
            </a:r>
            <a:endParaRPr kumimoji="1" lang="en-US" altLang="ja-JP" sz="900" dirty="0"/>
          </a:p>
          <a:p>
            <a:r>
              <a:rPr kumimoji="1" lang="ja-JP" altLang="en-US" sz="900" dirty="0"/>
              <a:t>　　山形県総合社会福祉センター内</a:t>
            </a:r>
            <a:endParaRPr kumimoji="1" lang="en-US" altLang="ja-JP" sz="900" dirty="0"/>
          </a:p>
          <a:p>
            <a:r>
              <a:rPr lang="ja-JP" altLang="en-US" sz="900" dirty="0">
                <a:solidFill>
                  <a:srgbClr val="333333"/>
                </a:solidFill>
                <a:highlight>
                  <a:srgbClr val="EFE6D1"/>
                </a:highlight>
                <a:latin typeface="Noto Sans JP"/>
              </a:rPr>
              <a:t>　　℡：</a:t>
            </a:r>
            <a:r>
              <a:rPr lang="en-US" altLang="ja-JP" sz="900" dirty="0">
                <a:solidFill>
                  <a:srgbClr val="333333"/>
                </a:solidFill>
                <a:highlight>
                  <a:srgbClr val="EFE6D1"/>
                </a:highlight>
                <a:latin typeface="Noto Sans JP"/>
              </a:rPr>
              <a:t>023-687-1516</a:t>
            </a:r>
          </a:p>
          <a:p>
            <a:r>
              <a:rPr lang="ja-JP" altLang="en-US" sz="900" dirty="0">
                <a:solidFill>
                  <a:srgbClr val="333333"/>
                </a:solidFill>
                <a:highlight>
                  <a:srgbClr val="EFE6D1"/>
                </a:highlight>
                <a:latin typeface="Noto Sans JP"/>
              </a:rPr>
              <a:t>　メール：</a:t>
            </a:r>
            <a:r>
              <a:rPr lang="en-US" altLang="ja-JP" sz="900" dirty="0">
                <a:solidFill>
                  <a:srgbClr val="333333"/>
                </a:solidFill>
                <a:highlight>
                  <a:srgbClr val="EFE6D1"/>
                </a:highlight>
                <a:latin typeface="Noto Sans JP"/>
              </a:rPr>
              <a:t>yaccw@vega.ocn.ne.jp</a:t>
            </a:r>
            <a:r>
              <a:rPr lang="ja-JP" altLang="en-US" sz="900" dirty="0">
                <a:solidFill>
                  <a:srgbClr val="333333"/>
                </a:solidFill>
                <a:highlight>
                  <a:srgbClr val="EFE6D1"/>
                </a:highlight>
                <a:latin typeface="Noto Sans JP"/>
              </a:rPr>
              <a:t>　　　</a:t>
            </a:r>
            <a:endParaRPr lang="en-US" altLang="ja-JP" sz="900" dirty="0">
              <a:solidFill>
                <a:srgbClr val="333333"/>
              </a:solidFill>
              <a:highlight>
                <a:srgbClr val="EFE6D1"/>
              </a:highlight>
              <a:latin typeface="Noto Sans JP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DBBEBEB-496C-0D1F-82A9-1F754777224C}"/>
              </a:ext>
            </a:extLst>
          </p:cNvPr>
          <p:cNvSpPr txBox="1"/>
          <p:nvPr/>
        </p:nvSpPr>
        <p:spPr>
          <a:xfrm>
            <a:off x="4731814" y="7807961"/>
            <a:ext cx="24166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b="1" dirty="0"/>
              <a:t>9/20 </a:t>
            </a:r>
            <a:r>
              <a:rPr kumimoji="1" lang="ja-JP" altLang="en-US" sz="1000" b="1" dirty="0"/>
              <a:t>（土）　 </a:t>
            </a:r>
            <a:r>
              <a:rPr kumimoji="1" lang="en-US" altLang="ja-JP" sz="1300" b="1" dirty="0"/>
              <a:t>9:30</a:t>
            </a:r>
            <a:r>
              <a:rPr kumimoji="1" lang="ja-JP" altLang="en-US" sz="1300" b="1" dirty="0"/>
              <a:t>～</a:t>
            </a:r>
            <a:r>
              <a:rPr kumimoji="1" lang="en-US" altLang="ja-JP" sz="1300" b="1" dirty="0"/>
              <a:t>16:45</a:t>
            </a:r>
          </a:p>
          <a:p>
            <a:r>
              <a:rPr kumimoji="1" lang="en-US" altLang="ja-JP" sz="1300" b="1" dirty="0"/>
              <a:t>9/27 </a:t>
            </a:r>
            <a:r>
              <a:rPr kumimoji="1" lang="ja-JP" altLang="en-US" sz="1000" b="1" dirty="0"/>
              <a:t>（土） 　</a:t>
            </a:r>
            <a:r>
              <a:rPr kumimoji="1" lang="en-US" altLang="ja-JP" sz="1300" b="1" dirty="0"/>
              <a:t>9:30</a:t>
            </a:r>
            <a:r>
              <a:rPr kumimoji="1" lang="ja-JP" altLang="en-US" sz="1300" b="1" dirty="0"/>
              <a:t>～</a:t>
            </a:r>
            <a:r>
              <a:rPr kumimoji="1" lang="en-US" altLang="ja-JP" sz="1300" b="1" dirty="0"/>
              <a:t>16:05</a:t>
            </a:r>
          </a:p>
          <a:p>
            <a:r>
              <a:rPr kumimoji="1" lang="en-US" altLang="ja-JP" sz="1300" b="1" dirty="0"/>
              <a:t>10/4 </a:t>
            </a:r>
            <a:r>
              <a:rPr kumimoji="1" lang="ja-JP" altLang="en-US" sz="1000" b="1" dirty="0"/>
              <a:t>（土） 　</a:t>
            </a:r>
            <a:r>
              <a:rPr kumimoji="1" lang="en-US" altLang="ja-JP" sz="1300" b="1" dirty="0"/>
              <a:t>9:30</a:t>
            </a:r>
            <a:r>
              <a:rPr kumimoji="1" lang="ja-JP" altLang="en-US" sz="1300" b="1" dirty="0"/>
              <a:t>～</a:t>
            </a:r>
            <a:r>
              <a:rPr kumimoji="1" lang="en-US" altLang="ja-JP" sz="1300" b="1" dirty="0"/>
              <a:t>16:45</a:t>
            </a:r>
          </a:p>
          <a:p>
            <a:r>
              <a:rPr kumimoji="1" lang="en-US" altLang="ja-JP" sz="1300" b="1" dirty="0"/>
              <a:t>10/18</a:t>
            </a:r>
            <a:r>
              <a:rPr kumimoji="1" lang="ja-JP" altLang="en-US" sz="1000" b="1" dirty="0"/>
              <a:t>（土）　</a:t>
            </a:r>
            <a:r>
              <a:rPr kumimoji="1" lang="en-US" altLang="ja-JP" sz="1300" b="1" dirty="0"/>
              <a:t>9:30</a:t>
            </a:r>
            <a:r>
              <a:rPr kumimoji="1" lang="ja-JP" altLang="en-US" sz="1300" b="1" dirty="0"/>
              <a:t>～</a:t>
            </a:r>
            <a:r>
              <a:rPr kumimoji="1" lang="en-US" altLang="ja-JP" sz="1300" b="1" dirty="0"/>
              <a:t>17:10</a:t>
            </a:r>
          </a:p>
          <a:p>
            <a:r>
              <a:rPr kumimoji="1" lang="en-US" altLang="ja-JP" sz="1300" b="1" dirty="0"/>
              <a:t>10/25</a:t>
            </a:r>
            <a:r>
              <a:rPr kumimoji="1" lang="ja-JP" altLang="en-US" sz="1000" b="1" dirty="0"/>
              <a:t>（土）　</a:t>
            </a:r>
            <a:r>
              <a:rPr kumimoji="1" lang="en-US" altLang="ja-JP" sz="1300" b="1" dirty="0"/>
              <a:t>9:30</a:t>
            </a:r>
            <a:r>
              <a:rPr kumimoji="1" lang="ja-JP" altLang="en-US" sz="1300" b="1" dirty="0"/>
              <a:t>～</a:t>
            </a:r>
            <a:r>
              <a:rPr kumimoji="1" lang="en-US" altLang="ja-JP" sz="1300" b="1" dirty="0"/>
              <a:t>16:25</a:t>
            </a:r>
          </a:p>
        </p:txBody>
      </p:sp>
    </p:spTree>
    <p:extLst>
      <p:ext uri="{BB962C8B-B14F-4D97-AF65-F5344CB8AC3E}">
        <p14:creationId xmlns:p14="http://schemas.microsoft.com/office/powerpoint/2010/main" val="18207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E6F85A-72FE-7F61-4B97-9F21ACEA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0" y="7697"/>
            <a:ext cx="7553194" cy="1068411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33CF36-D993-E1C6-696F-E6638674C005}"/>
              </a:ext>
            </a:extLst>
          </p:cNvPr>
          <p:cNvSpPr txBox="1"/>
          <p:nvPr/>
        </p:nvSpPr>
        <p:spPr>
          <a:xfrm>
            <a:off x="686598" y="9538601"/>
            <a:ext cx="327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山形県介護福祉士会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5E004BD-1F97-5F16-BD7B-243FA03AEA2E}"/>
              </a:ext>
            </a:extLst>
          </p:cNvPr>
          <p:cNvSpPr txBox="1"/>
          <p:nvPr/>
        </p:nvSpPr>
        <p:spPr>
          <a:xfrm>
            <a:off x="686598" y="9877240"/>
            <a:ext cx="3583988" cy="487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900" dirty="0"/>
              <a:t>山形県山形市小白川町</a:t>
            </a:r>
            <a:r>
              <a:rPr kumimoji="1" lang="en-US" altLang="ja-JP" sz="900" dirty="0"/>
              <a:t>2-3-31</a:t>
            </a:r>
            <a:r>
              <a:rPr kumimoji="1" lang="ja-JP" altLang="en-US" sz="900" dirty="0"/>
              <a:t>　山形県総合社会福祉センター</a:t>
            </a:r>
            <a:endParaRPr kumimoji="1" lang="en-US" altLang="ja-JP" sz="900" dirty="0"/>
          </a:p>
          <a:p>
            <a:pPr>
              <a:lnSpc>
                <a:spcPct val="150000"/>
              </a:lnSpc>
            </a:pPr>
            <a:r>
              <a:rPr lang="en-US" altLang="ja-JP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TEL</a:t>
            </a:r>
            <a:r>
              <a:rPr lang="ja-JP" altLang="en-US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：</a:t>
            </a:r>
            <a:r>
              <a:rPr lang="en-US" altLang="ja-JP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023-687-1516</a:t>
            </a:r>
            <a:r>
              <a:rPr lang="ja-JP" altLang="en-US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　　メール：</a:t>
            </a:r>
            <a:r>
              <a:rPr lang="en-US" altLang="ja-JP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yaccw@vega.ocn.ne.jp</a:t>
            </a:r>
            <a:r>
              <a:rPr lang="ja-JP" altLang="en-US" sz="900" dirty="0">
                <a:solidFill>
                  <a:srgbClr val="333333"/>
                </a:solidFill>
                <a:highlight>
                  <a:srgbClr val="FFFFFF"/>
                </a:highlight>
                <a:latin typeface="Noto Sans JP"/>
              </a:rPr>
              <a:t>　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942212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</TotalTime>
  <Words>105</Words>
  <Application>Microsoft Office PowerPoint</Application>
  <PresentationFormat>ユーザー設定</PresentationFormat>
  <Paragraphs>17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Noto Sans JP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kaigo-016</dc:creator>
  <cp:lastModifiedBy>user</cp:lastModifiedBy>
  <cp:revision>21</cp:revision>
  <cp:lastPrinted>2025-07-03T02:13:24Z</cp:lastPrinted>
  <dcterms:created xsi:type="dcterms:W3CDTF">2024-06-09T08:47:39Z</dcterms:created>
  <dcterms:modified xsi:type="dcterms:W3CDTF">2025-07-09T02:18:10Z</dcterms:modified>
</cp:coreProperties>
</file>